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FFD5B-C719-409D-AD0A-CEB894163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2C07A1-4C9E-4419-AEBB-2DF44C1B18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24EC3A-5DB1-4F6F-BA8D-E4563E73B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20CCC-8586-4938-9850-EA67C1000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B5452F-8103-4496-88C0-F4D17EF1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53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9D51E-56D7-481C-AE88-DC648C09E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EDA187-C90E-43C2-BA55-56F6B72F4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B48B3E-AE81-4B30-A2DB-665100F92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89C1A9-CB73-4D7B-8C65-B88AD92CD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07C2E7-B58C-492B-9514-C2DCC714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988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B602CE-3945-42D6-B790-487B8F67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C72A8B-8C98-4095-BE9C-1EF5C6821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A23F1B-43FD-4187-96DE-FB3E0418B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B7511-0B0B-4679-A94F-28CA18A8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478BCB-1A65-43D8-AED9-5C404A86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5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395BA-428E-407C-A47C-092C9792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8D06F-5BBF-4C0E-92D4-DAE7495EF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24AC35-8017-4D50-ACFB-88C8DB5E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410217-7A74-4615-9EC1-6F9784C43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49A4D1-C3A2-4199-A1A9-F63EDBE20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E25EDF-1DFC-4D82-944F-1F1E83378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8D32C6-70E4-4FD8-8D05-F509A2680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51735E-D3D9-4E0E-AFFF-F0542E4E9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A8A2BB-7700-4E9C-A75E-8D3C743A0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612637-130C-4BBB-9643-F85BC0B03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264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17D3B-75BE-4158-BD0F-5A2BBE159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586407-8E84-4CC5-918A-D001D6996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11263B-0BE0-4258-9C8B-49A981D55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6EB17D-ECD8-44C9-8D6C-2ACF2BD2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7C9F10-895A-4762-884C-8107825E1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353B5A-28DA-46EA-B4C2-10E500EE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847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C139B-FD2A-4FA8-9975-1797E140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F566F9-400F-4757-AFB1-D88505612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5DCA95-D62B-4B40-B0B7-043A88F9F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71601D-BB7F-4083-9A0C-5CA1911318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3DBFA02-C776-4F56-9B4E-E0D6E01EA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879E59-40B3-4A98-BC5D-92C36D095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0483F08-430B-45E6-9685-62059B5F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F3EB6E4-E459-4A0A-8072-1FEA2D68E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0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F92FC-155A-451E-974E-658273A54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6C1824-A29A-43B4-9B1F-06D80BCBF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6970CB-5DF0-4313-819B-7C4A8ABD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F0B1AB-62AC-4DCC-819E-D2293C9CB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7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0C82C9-3DFF-4DEC-A48C-59040C47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D50AB0-B4F5-4DDC-AF9E-0A9054A3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2216AF-A929-4EDB-A896-CA9F7E01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45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55177-4EF8-44CF-82E3-99D21F587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6E9146-AE4D-42CF-B199-9627B3E32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43D2A0-9839-411B-8CAE-472155750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D9140B-7962-46A1-99AB-3A27CB021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B59108-2E9A-4E46-A5EE-AF02494A9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11085D-2927-4058-984B-47DE2095D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4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C033D8-4361-4081-B01E-7EA3F0069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9D52BA-8C8C-4A54-98FA-8882D8AA99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423451-F17E-4BE6-8433-18720A726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1521E0-F759-4C3C-86E1-B56F8652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87803D-AF7A-4C24-91F7-1DA8AB09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2FE064-927F-4D5A-BF84-1A7974AA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4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05295-CF7F-44E0-AEDA-29A5C174E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3E8AB1-C645-42B9-BEE3-AF61F8F83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58038E-A55A-489E-B2B5-D20C57D66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37471-3119-4FED-8F5F-261CA5AB6C9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1254CF-9BFF-4222-BC6D-E97BC2A632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E3FB7-3F6E-4AB2-841D-A8B0DF38E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217F8-BFA9-4AD7-A40C-01627E4E2A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2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2776C8-975A-487D-B0E1-6F76BB6BA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82" y="-125128"/>
            <a:ext cx="10453036" cy="783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89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Мурахи     Вони живуть у лісах, на полях, у садах, на луках, болотах і в пустелях, у будинках. Автор фотографії - Marta Grzesiak. ">
            <a:extLst>
              <a:ext uri="{FF2B5EF4-FFF2-40B4-BE49-F238E27FC236}">
                <a16:creationId xmlns:a16="http://schemas.microsoft.com/office/drawing/2014/main" id="{82DF7AA1-073C-4111-A3F9-29BEEB85D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671" y="134754"/>
            <a:ext cx="8932245" cy="669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41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454829A6-2FE4-4606-80FB-4C83CA920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917" y="33689"/>
            <a:ext cx="9134375" cy="685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28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206A1370-74FB-4485-8672-342EBBC3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543" y="40908"/>
            <a:ext cx="9018872" cy="676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492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Розріз мурашника 1.Покриття з хвоїнок і гілок.   2. ">
            <a:extLst>
              <a:ext uri="{FF2B5EF4-FFF2-40B4-BE49-F238E27FC236}">
                <a16:creationId xmlns:a16="http://schemas.microsoft.com/office/drawing/2014/main" id="{C2FEB8D6-14C4-4BFB-AC9A-1090AF627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044" y="69784"/>
            <a:ext cx="9038122" cy="677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157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“Подорож мурахи” ">
            <a:extLst>
              <a:ext uri="{FF2B5EF4-FFF2-40B4-BE49-F238E27FC236}">
                <a16:creationId xmlns:a16="http://schemas.microsoft.com/office/drawing/2014/main" id="{029B9313-343A-406D-BC65-F3D8D886A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5" y="62566"/>
            <a:ext cx="10289406" cy="681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200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1AD31417-DADB-484E-A3E9-8172F5932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3" y="77002"/>
            <a:ext cx="10472286" cy="673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560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Мурахи - “солдати” ">
            <a:extLst>
              <a:ext uri="{FF2B5EF4-FFF2-40B4-BE49-F238E27FC236}">
                <a16:creationId xmlns:a16="http://schemas.microsoft.com/office/drawing/2014/main" id="{86EDD4A7-BC9B-43DA-98BE-F601F75F7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23" y="86627"/>
            <a:ext cx="10222030" cy="671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52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Мурахи - “няньки” Автор фотографії - Marta Grzesiak. ">
            <a:extLst>
              <a:ext uri="{FF2B5EF4-FFF2-40B4-BE49-F238E27FC236}">
                <a16:creationId xmlns:a16="http://schemas.microsoft.com/office/drawing/2014/main" id="{A87A67A0-1762-4C60-9305-BA2E9C356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4" y="84222"/>
            <a:ext cx="10905423" cy="659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577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9A76635D-54AD-432C-90ED-E2816619B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76" y="141973"/>
            <a:ext cx="10510787" cy="659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946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B6E89174-5FC3-4E00-A344-626445BB7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9" y="221382"/>
            <a:ext cx="11213432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7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ета: Ознайомити учнів із життям мурашок. Повторити істотні ознаки комах. Вчити елементам дослідницької роботи. Розвивати спостережливість, вміння аналізувати й узагальнювати. Виховувати бережне відношення до природи.  ">
            <a:extLst>
              <a:ext uri="{FF2B5EF4-FFF2-40B4-BE49-F238E27FC236}">
                <a16:creationId xmlns:a16="http://schemas.microsoft.com/office/drawing/2014/main" id="{E7EFABF4-11CC-4E91-A0A6-6946F687A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26" y="72189"/>
            <a:ext cx="9333297" cy="678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680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DC91DC48-BC92-41EA-A71F-D81EDBD77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39" y="33690"/>
            <a:ext cx="11174929" cy="673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381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Найпрацьовитіші комахи &#10; Автор фотографій - Marta Grzesiak. ">
            <a:extLst>
              <a:ext uri="{FF2B5EF4-FFF2-40B4-BE49-F238E27FC236}">
                <a16:creationId xmlns:a16="http://schemas.microsoft.com/office/drawing/2014/main" id="{E2518032-95F4-46B2-ABE8-E3E65648E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98" y="199726"/>
            <a:ext cx="11059427" cy="659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649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Це цікаво!     Мураха сильніша за слона!     Слон насилу піднімає вантаж   у 3 рази більший від своєї маси, а мураха – у 50 разів більший.  ">
            <a:extLst>
              <a:ext uri="{FF2B5EF4-FFF2-40B4-BE49-F238E27FC236}">
                <a16:creationId xmlns:a16="http://schemas.microsoft.com/office/drawing/2014/main" id="{A238A295-C859-497E-9852-27D144DF3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4" y="98660"/>
            <a:ext cx="10886171" cy="659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338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Це цікаво!     Мураха здатна утримувати вниз головою вантаж масою 500 мг.     Для людини 500 мг - це маса медичної таблетки, в той час як для мурашки вона в 100 разів перевищує власну масу.  Автор фотографії - Marta Grzesiak ">
            <a:extLst>
              <a:ext uri="{FF2B5EF4-FFF2-40B4-BE49-F238E27FC236}">
                <a16:creationId xmlns:a16="http://schemas.microsoft.com/office/drawing/2014/main" id="{1F94FAF8-33CB-49B1-8151-14FB0985A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09" y="62566"/>
            <a:ext cx="11319310" cy="672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795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E0145D10-625A-445C-BC25-291AE21F8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149" y="149192"/>
            <a:ext cx="10404910" cy="656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70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Мурахи- “інтелектуали ”     Щоб успішно навчатись, необхідно добру пам’ять, і мурахи на неї не скаржаться.      За дослідженнями, робочі мурахи пам’ятають свої стежки протягом 4 днів. Автор фотографії - Marta Grzesiak ">
            <a:extLst>
              <a:ext uri="{FF2B5EF4-FFF2-40B4-BE49-F238E27FC236}">
                <a16:creationId xmlns:a16="http://schemas.microsoft.com/office/drawing/2014/main" id="{981BFE63-7DAD-4792-9C8F-432705261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64" y="163630"/>
            <a:ext cx="10741793" cy="667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0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Створення проблемної ситуації     Чому, на вашу думку, в народі говорять: «Бережи мурашку, як свою рубашку».  ">
            <a:extLst>
              <a:ext uri="{FF2B5EF4-FFF2-40B4-BE49-F238E27FC236}">
                <a16:creationId xmlns:a16="http://schemas.microsoft.com/office/drawing/2014/main" id="{33ECEC93-4089-4C8A-9873-411E3B33D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5" y="156412"/>
            <a:ext cx="11097928" cy="667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3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Мурахи – “санітари лісу” Автор фотографії - Marta Grzesiak.     П'яти мурашників на гектар лісу достатньо, щоб захистити дерева від комах-шкідників. ">
            <a:extLst>
              <a:ext uri="{FF2B5EF4-FFF2-40B4-BE49-F238E27FC236}">
                <a16:creationId xmlns:a16="http://schemas.microsoft.com/office/drawing/2014/main" id="{A996713D-79AB-4D68-B7F7-FB4BD4C78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75" y="134754"/>
            <a:ext cx="11165305" cy="66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661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Роль мурах у житті природи Захищають дерева від комах-шкідників. Риючи підземні ходи, вони розпушують ґрунт. Мурашник допомагає орієнтуватися в лісі.  Переносять насіння рослин. ">
            <a:extLst>
              <a:ext uri="{FF2B5EF4-FFF2-40B4-BE49-F238E27FC236}">
                <a16:creationId xmlns:a16="http://schemas.microsoft.com/office/drawing/2014/main" id="{BE771278-1098-482A-8E4C-FE37707F9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89" y="228600"/>
            <a:ext cx="11434813" cy="66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235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Бережи та охороняй природу!  Не руйнуй мурашники!  Новосілля у мурашнику  Бігли стежечки веселі від ошатної оселі,  закликали на гостину у родину мурашину:  — До сусідів поспішайте, з новосіллям привітайте.  У мурашнику-хатині буде затишно родині.  Лісова уся громада новоселам щиро рада:  скрізь мурашок поважають, бо за лісом доглядають.  Леся Вознюк.  ">
            <a:extLst>
              <a:ext uri="{FF2B5EF4-FFF2-40B4-BE49-F238E27FC236}">
                <a16:creationId xmlns:a16="http://schemas.microsoft.com/office/drawing/2014/main" id="{470408D4-00FA-4B4B-9E83-038FA00DE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67" y="134754"/>
            <a:ext cx="10299032" cy="655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13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02CF474-09A9-4F74-B268-905755B86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02" y="156334"/>
            <a:ext cx="10173903" cy="722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517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ічилка Раз — метелик, два — жучок, три — невтомний павучок,  а чотири — бабка спритна, п’ять — то сонечко привітне, шість — потішний світлячок, сім — то джмелик-дивачок. Вісім — бджілка-трудівниця, дев’ять — мушка-танцівниця, десять — коник-стрибунець.  Тут лічилочці кінець! © Леся Вознюк ">
            <a:extLst>
              <a:ext uri="{FF2B5EF4-FFF2-40B4-BE49-F238E27FC236}">
                <a16:creationId xmlns:a16="http://schemas.microsoft.com/office/drawing/2014/main" id="{2CDE349A-DDD5-4476-895B-6D9C00BBF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921" y="149192"/>
            <a:ext cx="9054163" cy="67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15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 Роздивись і подумай   ">
            <a:extLst>
              <a:ext uri="{FF2B5EF4-FFF2-40B4-BE49-F238E27FC236}">
                <a16:creationId xmlns:a16="http://schemas.microsoft.com/office/drawing/2014/main" id="{BFFA93D6-3201-49B3-88E8-F5CA1C8FF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3" y="-117909"/>
            <a:ext cx="10616665" cy="690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196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Вправа «Природнича математика»  М+ура+халва-лва=    МУРАХА   ">
            <a:extLst>
              <a:ext uri="{FF2B5EF4-FFF2-40B4-BE49-F238E27FC236}">
                <a16:creationId xmlns:a16="http://schemas.microsoft.com/office/drawing/2014/main" id="{7E7A1C0E-FAD1-482D-84BB-A18175E5D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541" y="-16844"/>
            <a:ext cx="9240253" cy="693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41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Мураха Стежиною  До лісу буйні шати,  Трудівничок  Вертається до хати.  Його й не видно  Від землі, малого,  А тягне – більш  Від себе від самого.   ">
            <a:extLst>
              <a:ext uri="{FF2B5EF4-FFF2-40B4-BE49-F238E27FC236}">
                <a16:creationId xmlns:a16="http://schemas.microsoft.com/office/drawing/2014/main" id="{CD8F9DB6-A9DC-44AB-BD67-9B84F6D68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01" y="122722"/>
            <a:ext cx="10029524" cy="661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659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Загадка - добавлянка За ялиною горбок –  Півмільйона мурашок Працювали день і два… Листя, голки і трава Полягали у будівлю. Той загал зробив покрівлю. Можна звати дім комашник, А інакше він - …..  Загадки С. Коляди мурашник. ">
            <a:extLst>
              <a:ext uri="{FF2B5EF4-FFF2-40B4-BE49-F238E27FC236}">
                <a16:creationId xmlns:a16="http://schemas.microsoft.com/office/drawing/2014/main" id="{0B4B1FE7-03B8-4472-979A-CFB26C2A5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286" y="77003"/>
            <a:ext cx="9769641" cy="665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83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удова комахи Вусики Голова Груди Кінцівки (3пари) Черевце ">
            <a:extLst>
              <a:ext uri="{FF2B5EF4-FFF2-40B4-BE49-F238E27FC236}">
                <a16:creationId xmlns:a16="http://schemas.microsoft.com/office/drawing/2014/main" id="{A91E2DC6-4F06-4895-BC55-646F0B11F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07" y="77003"/>
            <a:ext cx="9208169" cy="664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7189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Широкоэкранный</PresentationFormat>
  <Paragraphs>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Larisa Murakh</dc:creator>
  <cp:lastModifiedBy>Larisa Murakh</cp:lastModifiedBy>
  <cp:revision>27</cp:revision>
  <dcterms:created xsi:type="dcterms:W3CDTF">2023-12-04T18:50:41Z</dcterms:created>
  <dcterms:modified xsi:type="dcterms:W3CDTF">2023-12-04T19:14:36Z</dcterms:modified>
</cp:coreProperties>
</file>