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8/30/2023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8/30/2023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8/30/2023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8/30/2023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8/30/2023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8/30/2023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8/30/2023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8/30/2023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8/30/2023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8/30/2023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8/30/2023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8/30/2023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7A647F-3F50-4696-8070-21CD135302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Ми співаємо про </a:t>
            </a:r>
            <a:r>
              <a:rPr lang="uk-UA" dirty="0" err="1"/>
              <a:t>ісуса</a:t>
            </a:r>
            <a:r>
              <a:rPr lang="uk-UA" dirty="0"/>
              <a:t> </a:t>
            </a:r>
            <a:r>
              <a:rPr lang="uk-UA" dirty="0" err="1"/>
              <a:t>христа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6529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4E4B28B-166C-43F1-ACC7-C955B29D78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3297" y="-248"/>
            <a:ext cx="9885763" cy="685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486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22B6540-0E2F-46EA-A9D8-0164B31626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" y="1286143"/>
            <a:ext cx="12190476" cy="4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836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CDC0D7-C33D-40A7-8F65-82B852870C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126" y="0"/>
            <a:ext cx="92597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470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22B6540-0E2F-46EA-A9D8-0164B31626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" y="1286143"/>
            <a:ext cx="12190476" cy="4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19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4EEF5E7-A305-4996-865C-265BFCF530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2971" y="0"/>
            <a:ext cx="91060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13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22B6540-0E2F-46EA-A9D8-0164B31626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" y="1286143"/>
            <a:ext cx="12190476" cy="4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503009"/>
      </p:ext>
    </p:extLst>
  </p:cSld>
  <p:clrMapOvr>
    <a:masterClrMapping/>
  </p:clrMapOvr>
</p:sld>
</file>

<file path=ppt/theme/theme1.xml><?xml version="1.0" encoding="utf-8"?>
<a:theme xmlns:a="http://schemas.openxmlformats.org/drawingml/2006/main" name="Посилка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TM10001115[[fn=Посилка]]</Template>
  <TotalTime>2</TotalTime>
  <Words>5</Words>
  <Application>Microsoft Office PowerPoint</Application>
  <PresentationFormat>Широкоэкранный</PresentationFormat>
  <Paragraphs>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Corbel</vt:lpstr>
      <vt:lpstr>Gill Sans MT</vt:lpstr>
      <vt:lpstr>Посилка</vt:lpstr>
      <vt:lpstr>Ми співаємо про ісуса христа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 співаємо про ісуса христа</dc:title>
  <dc:creator>hp</dc:creator>
  <cp:lastModifiedBy>Larisa Murakh</cp:lastModifiedBy>
  <cp:revision>1</cp:revision>
  <dcterms:created xsi:type="dcterms:W3CDTF">2023-07-27T13:02:12Z</dcterms:created>
  <dcterms:modified xsi:type="dcterms:W3CDTF">2023-08-30T15:11:39Z</dcterms:modified>
</cp:coreProperties>
</file>