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643998" cy="175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4800" b="1" dirty="0" smtClean="0">
                <a:solidFill>
                  <a:srgbClr val="FF0000"/>
                </a:solidFill>
                <a:latin typeface="Comic Sans MS" pitchFamily="66" charset="0"/>
              </a:rPr>
              <a:t>Ісус нас любить всіх,</a:t>
            </a:r>
            <a:endParaRPr lang="ru-RU" sz="4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uk-UA" sz="4800" b="1" dirty="0" smtClean="0">
                <a:solidFill>
                  <a:srgbClr val="FF0000"/>
                </a:solidFill>
                <a:latin typeface="Comic Sans MS" pitchFamily="66" charset="0"/>
              </a:rPr>
              <a:t>Великих, маленьких / 2р.</a:t>
            </a:r>
            <a:endParaRPr lang="ru-RU" sz="4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uk-UA" sz="4800" b="1" dirty="0" smtClean="0">
                <a:solidFill>
                  <a:srgbClr val="FF0000"/>
                </a:solidFill>
                <a:latin typeface="Comic Sans MS" pitchFamily="66" charset="0"/>
              </a:rPr>
              <a:t>Ісус нас любить всіх –</a:t>
            </a:r>
            <a:endParaRPr lang="ru-RU" sz="4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uk-UA" sz="4800" b="1" dirty="0" smtClean="0">
                <a:solidFill>
                  <a:srgbClr val="FF0000"/>
                </a:solidFill>
                <a:latin typeface="Comic Sans MS" pitchFamily="66" charset="0"/>
              </a:rPr>
              <a:t>Всіх </a:t>
            </a:r>
            <a:r>
              <a:rPr lang="uk-UA" sz="4800" b="1" dirty="0" err="1" smtClean="0">
                <a:solidFill>
                  <a:srgbClr val="FF0000"/>
                </a:solidFill>
                <a:latin typeface="Comic Sans MS" pitchFamily="66" charset="0"/>
              </a:rPr>
              <a:t>одинаково</a:t>
            </a:r>
            <a:r>
              <a:rPr lang="uk-UA" sz="4800" b="1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endParaRPr lang="ru-RU" sz="4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5300" b="1" dirty="0" err="1" smtClean="0">
                <a:solidFill>
                  <a:srgbClr val="FF0000"/>
                </a:solidFill>
                <a:latin typeface="Comic Sans MS" pitchFamily="66" charset="0"/>
              </a:rPr>
              <a:t>Та-та</a:t>
            </a:r>
            <a:r>
              <a:rPr lang="uk-UA" sz="53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uk-UA" sz="5300" b="1" dirty="0" err="1" smtClean="0">
                <a:solidFill>
                  <a:srgbClr val="FF0000"/>
                </a:solidFill>
                <a:latin typeface="Comic Sans MS" pitchFamily="66" charset="0"/>
              </a:rPr>
              <a:t>ма-му</a:t>
            </a:r>
            <a:r>
              <a:rPr lang="uk-UA" sz="5300" b="1" dirty="0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uk-UA" sz="5300" b="1" dirty="0" smtClean="0">
                <a:solidFill>
                  <a:srgbClr val="FF0000"/>
                </a:solidFill>
                <a:latin typeface="Comic Sans MS" pitchFamily="66" charset="0"/>
              </a:rPr>
              <a:t>Братиків, сестричок /2р.</a:t>
            </a:r>
            <a: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uk-UA" sz="5300" b="1" dirty="0" err="1" smtClean="0">
                <a:solidFill>
                  <a:srgbClr val="FF0000"/>
                </a:solidFill>
                <a:latin typeface="Comic Sans MS" pitchFamily="66" charset="0"/>
              </a:rPr>
              <a:t>Ді-ду-ся</a:t>
            </a:r>
            <a:r>
              <a:rPr lang="uk-UA" sz="53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uk-UA" sz="5300" b="1" dirty="0" err="1" smtClean="0">
                <a:solidFill>
                  <a:srgbClr val="FF0000"/>
                </a:solidFill>
                <a:latin typeface="Comic Sans MS" pitchFamily="66" charset="0"/>
              </a:rPr>
              <a:t>ба-бу-сю</a:t>
            </a:r>
            <a: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53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uk-UA" sz="5300" b="1" dirty="0" smtClean="0">
                <a:solidFill>
                  <a:srgbClr val="FF0000"/>
                </a:solidFill>
                <a:latin typeface="Comic Sans MS" pitchFamily="66" charset="0"/>
              </a:rPr>
              <a:t>Всіх </a:t>
            </a:r>
            <a:r>
              <a:rPr lang="uk-UA" sz="5300" b="1" dirty="0" err="1" smtClean="0">
                <a:solidFill>
                  <a:srgbClr val="FF0000"/>
                </a:solidFill>
                <a:latin typeface="Comic Sans MS" pitchFamily="66" charset="0"/>
              </a:rPr>
              <a:t>одинаково</a:t>
            </a:r>
            <a:r>
              <a:rPr lang="en-US" b="1" dirty="0" smtClean="0">
                <a:latin typeface="Comic Sans MS" pitchFamily="66" charset="0"/>
              </a:rPr>
              <a:t/>
            </a:r>
            <a:br>
              <a:rPr lang="en-US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</Words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         </vt:lpstr>
      <vt:lpstr>       Та-та ма-му, Братиків, сестричок /2р. Ді-ду-ся, ба-бу-сю Всіх одинаково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</dc:title>
  <cp:lastModifiedBy>Admin</cp:lastModifiedBy>
  <cp:revision>3</cp:revision>
  <dcterms:modified xsi:type="dcterms:W3CDTF">2013-11-12T15:36:07Z</dcterms:modified>
</cp:coreProperties>
</file>