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0000"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14290"/>
            <a:ext cx="9144000" cy="1470025"/>
          </a:xfrm>
        </p:spPr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uk-UA" sz="4900" b="1" dirty="0" smtClean="0">
                <a:solidFill>
                  <a:srgbClr val="00B0F0"/>
                </a:solidFill>
                <a:latin typeface="Century Gothic" pitchFamily="34" charset="0"/>
              </a:rPr>
              <a:t>Біблію </a:t>
            </a:r>
            <a:r>
              <a:rPr lang="uk-UA" sz="4900" b="1" dirty="0" smtClean="0">
                <a:solidFill>
                  <a:srgbClr val="00B0F0"/>
                </a:solidFill>
                <a:latin typeface="Century Gothic" pitchFamily="34" charset="0"/>
              </a:rPr>
              <a:t>читай кожен день,</a:t>
            </a:r>
            <a:r>
              <a:rPr lang="ru-RU" sz="4900" b="1" dirty="0" smtClean="0">
                <a:solidFill>
                  <a:srgbClr val="002060"/>
                </a:solidFill>
                <a:latin typeface="Century Gothic" pitchFamily="34" charset="0"/>
              </a:rPr>
              <a:t/>
            </a:r>
            <a:br>
              <a:rPr lang="ru-RU" sz="4900" b="1" dirty="0" smtClean="0">
                <a:solidFill>
                  <a:srgbClr val="002060"/>
                </a:solidFill>
                <a:latin typeface="Century Gothic" pitchFamily="34" charset="0"/>
              </a:rPr>
            </a:br>
            <a:r>
              <a:rPr lang="uk-UA" sz="4900" b="1" i="1" dirty="0" smtClean="0">
                <a:solidFill>
                  <a:srgbClr val="00B0F0"/>
                </a:solidFill>
                <a:latin typeface="Century Gothic" pitchFamily="34" charset="0"/>
              </a:rPr>
              <a:t>Молись завжди / 2р.</a:t>
            </a:r>
            <a:r>
              <a:rPr lang="uk-UA" sz="4900" b="1" dirty="0" smtClean="0">
                <a:solidFill>
                  <a:srgbClr val="00B0F0"/>
                </a:solidFill>
                <a:latin typeface="Century Gothic" pitchFamily="34" charset="0"/>
              </a:rPr>
              <a:t> </a:t>
            </a:r>
            <a:r>
              <a:rPr lang="en-US" sz="4900" b="1" dirty="0" smtClean="0">
                <a:solidFill>
                  <a:srgbClr val="002060"/>
                </a:solidFill>
                <a:latin typeface="Century Gothic" pitchFamily="34" charset="0"/>
              </a:rPr>
              <a:t/>
            </a:r>
            <a:br>
              <a:rPr lang="en-US" sz="4900" b="1" dirty="0" smtClean="0">
                <a:solidFill>
                  <a:srgbClr val="002060"/>
                </a:solidFill>
                <a:latin typeface="Century Gothic" pitchFamily="34" charset="0"/>
              </a:rPr>
            </a:br>
            <a:r>
              <a:rPr lang="uk-UA" sz="4900" b="1" dirty="0" smtClean="0">
                <a:solidFill>
                  <a:srgbClr val="0070C0"/>
                </a:solidFill>
                <a:latin typeface="Century Gothic" pitchFamily="34" charset="0"/>
              </a:rPr>
              <a:t>Біблію читай кожен день</a:t>
            </a:r>
            <a:r>
              <a:rPr lang="ru-RU" sz="4900" b="1" dirty="0" smtClean="0">
                <a:solidFill>
                  <a:srgbClr val="0070C0"/>
                </a:solidFill>
                <a:latin typeface="Century Gothic" pitchFamily="34" charset="0"/>
              </a:rPr>
              <a:t/>
            </a:r>
            <a:br>
              <a:rPr lang="ru-RU" sz="4900" b="1" dirty="0" smtClean="0">
                <a:solidFill>
                  <a:srgbClr val="0070C0"/>
                </a:solidFill>
                <a:latin typeface="Century Gothic" pitchFamily="34" charset="0"/>
              </a:rPr>
            </a:br>
            <a:r>
              <a:rPr lang="uk-UA" sz="4900" b="1" dirty="0" smtClean="0">
                <a:solidFill>
                  <a:srgbClr val="0070C0"/>
                </a:solidFill>
                <a:latin typeface="Century Gothic" pitchFamily="34" charset="0"/>
              </a:rPr>
              <a:t>Щоб тобі рости.</a:t>
            </a:r>
            <a:r>
              <a:rPr lang="uk-UA" sz="4900" b="1" i="1" dirty="0" smtClean="0">
                <a:solidFill>
                  <a:srgbClr val="0070C0"/>
                </a:solidFill>
                <a:latin typeface="Century Gothic" pitchFamily="34" charset="0"/>
              </a:rPr>
              <a:t> </a:t>
            </a:r>
            <a:r>
              <a:rPr lang="en-US" sz="4900" b="1" i="1" dirty="0" smtClean="0">
                <a:solidFill>
                  <a:srgbClr val="0070C0"/>
                </a:solidFill>
                <a:latin typeface="Century Gothic" pitchFamily="34" charset="0"/>
              </a:rPr>
              <a:t/>
            </a:r>
            <a:br>
              <a:rPr lang="en-US" sz="4900" b="1" i="1" dirty="0" smtClean="0">
                <a:solidFill>
                  <a:srgbClr val="0070C0"/>
                </a:solidFill>
                <a:latin typeface="Century Gothic" pitchFamily="34" charset="0"/>
              </a:rPr>
            </a:br>
            <a:r>
              <a:rPr lang="uk-UA" sz="4900" b="1" i="1" dirty="0" smtClean="0">
                <a:solidFill>
                  <a:srgbClr val="0070C0"/>
                </a:solidFill>
                <a:latin typeface="Century Gothic" pitchFamily="34" charset="0"/>
              </a:rPr>
              <a:t>Щоб </a:t>
            </a:r>
            <a:r>
              <a:rPr lang="uk-UA" sz="4900" b="1" i="1" dirty="0" smtClean="0">
                <a:solidFill>
                  <a:srgbClr val="0070C0"/>
                </a:solidFill>
                <a:latin typeface="Century Gothic" pitchFamily="34" charset="0"/>
              </a:rPr>
              <a:t>тобі рости \ 2р.</a:t>
            </a:r>
            <a:r>
              <a:rPr lang="ru-RU" sz="4900" b="1" dirty="0" smtClean="0">
                <a:solidFill>
                  <a:srgbClr val="0070C0"/>
                </a:solidFill>
                <a:latin typeface="Century Gothic" pitchFamily="34" charset="0"/>
              </a:rPr>
              <a:t/>
            </a:r>
            <a:br>
              <a:rPr lang="ru-RU" sz="4900" b="1" dirty="0" smtClean="0">
                <a:solidFill>
                  <a:srgbClr val="0070C0"/>
                </a:solidFill>
                <a:latin typeface="Century Gothic" pitchFamily="34" charset="0"/>
              </a:rPr>
            </a:br>
            <a:r>
              <a:rPr lang="uk-UA" sz="4900" b="1" dirty="0" smtClean="0">
                <a:solidFill>
                  <a:srgbClr val="0070C0"/>
                </a:solidFill>
                <a:latin typeface="Century Gothic" pitchFamily="34" charset="0"/>
              </a:rPr>
              <a:t>Біблію читай кожен день</a:t>
            </a:r>
            <a:r>
              <a:rPr lang="ru-RU" sz="4900" b="1" dirty="0" smtClean="0">
                <a:solidFill>
                  <a:srgbClr val="0070C0"/>
                </a:solidFill>
                <a:latin typeface="Century Gothic" pitchFamily="34" charset="0"/>
              </a:rPr>
              <a:t/>
            </a:r>
            <a:br>
              <a:rPr lang="ru-RU" sz="4900" b="1" dirty="0" smtClean="0">
                <a:solidFill>
                  <a:srgbClr val="0070C0"/>
                </a:solidFill>
                <a:latin typeface="Century Gothic" pitchFamily="34" charset="0"/>
              </a:rPr>
            </a:br>
            <a:r>
              <a:rPr lang="uk-UA" sz="4900" b="1" dirty="0" smtClean="0">
                <a:solidFill>
                  <a:srgbClr val="0070C0"/>
                </a:solidFill>
                <a:latin typeface="Century Gothic" pitchFamily="34" charset="0"/>
              </a:rPr>
              <a:t>Щоб тобі рости. </a:t>
            </a:r>
            <a:r>
              <a:rPr lang="en-US" sz="4900" b="1" i="1" dirty="0" smtClean="0">
                <a:solidFill>
                  <a:srgbClr val="002060"/>
                </a:solidFill>
                <a:latin typeface="Century Gothic" pitchFamily="34" charset="0"/>
              </a:rPr>
              <a:t/>
            </a:r>
            <a:br>
              <a:rPr lang="en-US" sz="4900" b="1" i="1" dirty="0" smtClean="0">
                <a:solidFill>
                  <a:srgbClr val="002060"/>
                </a:solidFill>
                <a:latin typeface="Century Gothic" pitchFamily="34" charset="0"/>
              </a:rPr>
            </a:br>
            <a:r>
              <a:rPr lang="en-US" sz="3600" b="1" i="1" dirty="0" smtClean="0">
                <a:solidFill>
                  <a:srgbClr val="002060"/>
                </a:solidFill>
                <a:latin typeface="Century Gothic" pitchFamily="34" charset="0"/>
              </a:rPr>
              <a:t/>
            </a:r>
            <a:br>
              <a:rPr lang="en-US" sz="3600" b="1" i="1" dirty="0" smtClean="0">
                <a:solidFill>
                  <a:srgbClr val="002060"/>
                </a:solidFill>
                <a:latin typeface="Century Gothic" pitchFamily="34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0</Words>
  <PresentationFormat>Экран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         Біблію читай кожен день, Молись завжди / 2р.  Біблію читай кожен день Щоб тобі рости.  Щоб тобі рости \ 2р. Біблію читай кожен день Щоб тобі рости.  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Біблію читай кожен день, Молись завжди / 2р.  Біблію читай кожен день Щоб тобі рости.  Щоб тобі рости \ 2р.  Біблію читай кожен день Щоб тобі рости.   </dc:title>
  <cp:lastModifiedBy>Admin</cp:lastModifiedBy>
  <cp:revision>3</cp:revision>
  <dcterms:modified xsi:type="dcterms:W3CDTF">2013-11-15T10:22:44Z</dcterms:modified>
</cp:coreProperties>
</file>